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A52B8-1202-4FD2-BDA4-40EFA0DB0E4D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0E9E8C-C4B9-438C-8649-88C0E18F21B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23162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*If video doesn’t play: https://www.youtube.com/watch?v=wq0Cn5YD6g8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E9E8C-C4B9-438C-8649-88C0E18F21B9}" type="slidenum">
              <a:rPr lang="en-IE" smtClean="0"/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189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28211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05505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82031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93920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23864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43748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23531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4562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5500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07046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07330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A4CD1-2951-436E-A4EA-60890B581EB1}" type="datetimeFigureOut">
              <a:rPr lang="en-IE" smtClean="0"/>
              <a:t>10/03/2016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4D831-DEDC-4760-8191-6030F2D5DED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28667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youtube.com/watch?v=wq0Cn5YD6g8" TargetMode="External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21489"/>
          </a:xfrm>
        </p:spPr>
        <p:txBody>
          <a:bodyPr>
            <a:normAutofit/>
          </a:bodyPr>
          <a:lstStyle/>
          <a:p>
            <a:endParaRPr lang="en-IE" b="1" dirty="0" smtClean="0">
              <a:solidFill>
                <a:schemeClr val="bg1"/>
              </a:solidFill>
            </a:endParaRPr>
          </a:p>
          <a:p>
            <a:endParaRPr lang="en-IE" b="1" dirty="0">
              <a:solidFill>
                <a:schemeClr val="bg1"/>
              </a:solidFill>
            </a:endParaRPr>
          </a:p>
          <a:p>
            <a:endParaRPr lang="en-IE" b="1" dirty="0" smtClean="0">
              <a:solidFill>
                <a:schemeClr val="bg1"/>
              </a:solidFill>
            </a:endParaRPr>
          </a:p>
          <a:p>
            <a:endParaRPr lang="en-IE" b="1" dirty="0" smtClean="0">
              <a:solidFill>
                <a:schemeClr val="bg1"/>
              </a:solidFill>
            </a:endParaRPr>
          </a:p>
          <a:p>
            <a:r>
              <a:rPr lang="en-IE" b="1" dirty="0" smtClean="0">
                <a:solidFill>
                  <a:schemeClr val="bg1"/>
                </a:solidFill>
              </a:rPr>
              <a:t>Mortal </a:t>
            </a:r>
            <a:r>
              <a:rPr lang="en-IE" b="1" dirty="0" err="1" smtClean="0">
                <a:solidFill>
                  <a:schemeClr val="bg1"/>
                </a:solidFill>
              </a:rPr>
              <a:t>Kombat</a:t>
            </a:r>
            <a:r>
              <a:rPr lang="en-IE" b="1" dirty="0" smtClean="0">
                <a:solidFill>
                  <a:schemeClr val="bg1"/>
                </a:solidFill>
              </a:rPr>
              <a:t> X game review by Joseph Tierney</a:t>
            </a:r>
            <a:endParaRPr lang="en-IE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509" y="2251233"/>
            <a:ext cx="7489707" cy="1304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87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1" dirty="0" smtClean="0">
                <a:solidFill>
                  <a:schemeClr val="bg1"/>
                </a:solidFill>
              </a:rPr>
              <a:t>Overview</a:t>
            </a:r>
            <a:endParaRPr lang="en-IE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b="1" dirty="0" smtClean="0">
                <a:solidFill>
                  <a:schemeClr val="bg1"/>
                </a:solidFill>
              </a:rPr>
              <a:t>Developed by NetherRealm Studios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Released on </a:t>
            </a:r>
            <a:r>
              <a:rPr lang="en-IE" b="1" dirty="0" err="1" smtClean="0">
                <a:solidFill>
                  <a:schemeClr val="bg1"/>
                </a:solidFill>
              </a:rPr>
              <a:t>Playstation</a:t>
            </a:r>
            <a:r>
              <a:rPr lang="en-IE" b="1" dirty="0" smtClean="0">
                <a:solidFill>
                  <a:schemeClr val="bg1"/>
                </a:solidFill>
              </a:rPr>
              <a:t> 4, Xbox One and PC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Game costs €75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Special edition has all extras included, same price</a:t>
            </a:r>
            <a:endParaRPr lang="en-IE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997" y="365125"/>
            <a:ext cx="3340995" cy="382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8674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1" dirty="0" smtClean="0">
                <a:solidFill>
                  <a:schemeClr val="bg1"/>
                </a:solidFill>
              </a:rPr>
              <a:t>Game Overview</a:t>
            </a:r>
            <a:endParaRPr lang="en-IE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88054"/>
          </a:xfrm>
        </p:spPr>
        <p:txBody>
          <a:bodyPr/>
          <a:lstStyle/>
          <a:p>
            <a:r>
              <a:rPr lang="en-IE" b="1" dirty="0" smtClean="0">
                <a:solidFill>
                  <a:schemeClr val="bg1"/>
                </a:solidFill>
              </a:rPr>
              <a:t>Mortal </a:t>
            </a:r>
            <a:r>
              <a:rPr lang="en-IE" b="1" dirty="0" err="1" smtClean="0">
                <a:solidFill>
                  <a:schemeClr val="bg1"/>
                </a:solidFill>
              </a:rPr>
              <a:t>Kombat</a:t>
            </a:r>
            <a:r>
              <a:rPr lang="en-IE" b="1" dirty="0" smtClean="0">
                <a:solidFill>
                  <a:schemeClr val="bg1"/>
                </a:solidFill>
              </a:rPr>
              <a:t> X is the best game in the franchise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Visually stunning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Gameplay is the best yet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Sounds are fantastic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822" y="2967037"/>
            <a:ext cx="6374978" cy="358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3540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1" dirty="0" smtClean="0">
                <a:solidFill>
                  <a:schemeClr val="bg1"/>
                </a:solidFill>
              </a:rPr>
              <a:t>Single Player Overview</a:t>
            </a:r>
            <a:endParaRPr lang="en-IE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b="1" dirty="0" smtClean="0">
                <a:solidFill>
                  <a:schemeClr val="bg1"/>
                </a:solidFill>
              </a:rPr>
              <a:t>Story takes place 25 years after MK9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Follows the wars between the different Realms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Player has to stop Shinnok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12 playable characters (Scorpion, Sub-Zero etc.)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Easy to come to grips with the controls (4 button inputs)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Can see combos on the pause menu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4608883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1" dirty="0" smtClean="0">
                <a:solidFill>
                  <a:schemeClr val="bg1"/>
                </a:solidFill>
              </a:rPr>
              <a:t>Online Overview</a:t>
            </a:r>
            <a:endParaRPr lang="en-IE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b="1" dirty="0" smtClean="0">
                <a:solidFill>
                  <a:schemeClr val="bg1"/>
                </a:solidFill>
              </a:rPr>
              <a:t>Difficulty based on your skill level and opponents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Multiple game modes to suit everyone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Really fun against friends!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Controls are a lot harder to master Online</a:t>
            </a:r>
          </a:p>
          <a:p>
            <a:r>
              <a:rPr lang="en-IE" b="1" dirty="0" smtClean="0">
                <a:solidFill>
                  <a:schemeClr val="bg1"/>
                </a:solidFill>
              </a:rPr>
              <a:t>Combos not easily connected (skill level)</a:t>
            </a:r>
          </a:p>
          <a:p>
            <a:endParaRPr lang="en-IE" dirty="0"/>
          </a:p>
          <a:p>
            <a:endParaRPr lang="en-I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810" y="4018208"/>
            <a:ext cx="4702238" cy="264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552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75369"/>
            <a:ext cx="10515600" cy="523517"/>
          </a:xfrm>
        </p:spPr>
        <p:txBody>
          <a:bodyPr>
            <a:normAutofit fontScale="90000"/>
          </a:bodyPr>
          <a:lstStyle/>
          <a:p>
            <a:r>
              <a:rPr lang="en-IE" b="1" dirty="0" smtClean="0">
                <a:solidFill>
                  <a:schemeClr val="bg1"/>
                </a:solidFill>
              </a:rPr>
              <a:t>Recap and Rating</a:t>
            </a:r>
            <a:endParaRPr lang="en-IE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74254"/>
            <a:ext cx="10515600" cy="5183746"/>
          </a:xfrm>
        </p:spPr>
        <p:txBody>
          <a:bodyPr/>
          <a:lstStyle/>
          <a:p>
            <a:r>
              <a:rPr lang="en-IE" b="1" dirty="0" smtClean="0">
                <a:solidFill>
                  <a:schemeClr val="bg1"/>
                </a:solidFill>
              </a:rPr>
              <a:t>PROS</a:t>
            </a:r>
          </a:p>
          <a:p>
            <a:pPr lvl="1"/>
            <a:r>
              <a:rPr lang="en-IE" b="1" dirty="0" smtClean="0">
                <a:solidFill>
                  <a:schemeClr val="bg1"/>
                </a:solidFill>
              </a:rPr>
              <a:t>Stunning graphics</a:t>
            </a:r>
          </a:p>
          <a:p>
            <a:pPr lvl="1"/>
            <a:r>
              <a:rPr lang="en-IE" b="1" dirty="0" smtClean="0">
                <a:solidFill>
                  <a:schemeClr val="bg1"/>
                </a:solidFill>
              </a:rPr>
              <a:t>Brilliant “popcorn munching, bone crunching” story mode</a:t>
            </a:r>
          </a:p>
          <a:p>
            <a:pPr lvl="1"/>
            <a:r>
              <a:rPr lang="en-IE" b="1" dirty="0" smtClean="0">
                <a:solidFill>
                  <a:schemeClr val="bg1"/>
                </a:solidFill>
              </a:rPr>
              <a:t>Crammed with long-term hooks, online and offline</a:t>
            </a:r>
          </a:p>
          <a:p>
            <a:pPr lvl="1"/>
            <a:r>
              <a:rPr lang="en-IE" b="1" dirty="0" smtClean="0">
                <a:solidFill>
                  <a:schemeClr val="bg1"/>
                </a:solidFill>
              </a:rPr>
              <a:t>Great character roster with cool variations</a:t>
            </a:r>
          </a:p>
          <a:p>
            <a:pPr marL="457200" lvl="1" indent="0">
              <a:buNone/>
            </a:pPr>
            <a:endParaRPr lang="en-IE" b="1" dirty="0" smtClean="0">
              <a:solidFill>
                <a:schemeClr val="bg1"/>
              </a:solidFill>
            </a:endParaRPr>
          </a:p>
          <a:p>
            <a:pPr lvl="1"/>
            <a:r>
              <a:rPr lang="en-IE" b="1" dirty="0" smtClean="0">
                <a:solidFill>
                  <a:schemeClr val="bg1"/>
                </a:solidFill>
              </a:rPr>
              <a:t>CONS</a:t>
            </a:r>
          </a:p>
          <a:p>
            <a:pPr lvl="1"/>
            <a:r>
              <a:rPr lang="en-IE" b="1" dirty="0" smtClean="0">
                <a:solidFill>
                  <a:schemeClr val="bg1"/>
                </a:solidFill>
              </a:rPr>
              <a:t>Fighting can feel oddly detached</a:t>
            </a:r>
          </a:p>
          <a:p>
            <a:pPr lvl="1"/>
            <a:r>
              <a:rPr lang="en-IE" b="1" dirty="0" smtClean="0">
                <a:solidFill>
                  <a:schemeClr val="bg1"/>
                </a:solidFill>
              </a:rPr>
              <a:t>Have to pay for extra fighters (Alien, Predator, Jason, </a:t>
            </a:r>
            <a:r>
              <a:rPr lang="en-IE" b="1" dirty="0" err="1" smtClean="0">
                <a:solidFill>
                  <a:schemeClr val="bg1"/>
                </a:solidFill>
              </a:rPr>
              <a:t>Leatherface</a:t>
            </a:r>
            <a:r>
              <a:rPr lang="en-IE" b="1" dirty="0" smtClean="0">
                <a:solidFill>
                  <a:schemeClr val="bg1"/>
                </a:solidFill>
              </a:rPr>
              <a:t>)</a:t>
            </a:r>
          </a:p>
          <a:p>
            <a:pPr lvl="1"/>
            <a:endParaRPr lang="en-IE" b="1" dirty="0">
              <a:solidFill>
                <a:schemeClr val="bg1"/>
              </a:solidFill>
            </a:endParaRPr>
          </a:p>
          <a:p>
            <a:pPr lvl="1"/>
            <a:r>
              <a:rPr lang="en-IE" b="1" dirty="0" smtClean="0">
                <a:solidFill>
                  <a:schemeClr val="bg1"/>
                </a:solidFill>
              </a:rPr>
              <a:t>8/10</a:t>
            </a:r>
            <a:endParaRPr lang="en-IE" b="1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IE" dirty="0" smtClean="0"/>
          </a:p>
        </p:txBody>
      </p:sp>
    </p:spTree>
    <p:extLst>
      <p:ext uri="{BB962C8B-B14F-4D97-AF65-F5344CB8AC3E}">
        <p14:creationId xmlns:p14="http://schemas.microsoft.com/office/powerpoint/2010/main" val="38771027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2574"/>
            <a:ext cx="10515600" cy="1006259"/>
          </a:xfrm>
        </p:spPr>
        <p:txBody>
          <a:bodyPr>
            <a:normAutofit fontScale="90000"/>
          </a:bodyPr>
          <a:lstStyle/>
          <a:p>
            <a:r>
              <a:rPr lang="en-IE" b="1" dirty="0" smtClean="0">
                <a:solidFill>
                  <a:schemeClr val="bg1"/>
                </a:solidFill>
              </a:rPr>
              <a:t>Sound and Graphic examples </a:t>
            </a:r>
            <a:r>
              <a:rPr lang="en-IE" sz="2800" b="1" dirty="0" smtClean="0">
                <a:solidFill>
                  <a:schemeClr val="bg1"/>
                </a:solidFill>
              </a:rPr>
              <a:t>(GRAPHIC CONTENT)</a:t>
            </a:r>
            <a:br>
              <a:rPr lang="en-IE" sz="2800" b="1" dirty="0" smtClean="0">
                <a:solidFill>
                  <a:schemeClr val="bg1"/>
                </a:solidFill>
              </a:rPr>
            </a:br>
            <a:r>
              <a:rPr lang="en-IE" sz="2800" dirty="0">
                <a:hlinkClick r:id="rId6"/>
              </a:rPr>
              <a:t>https://www.youtube.com/watch?v=wq0Cn5YD6g8</a:t>
            </a:r>
            <a:r>
              <a:rPr lang="en-IE" sz="2800" dirty="0"/>
              <a:t/>
            </a:r>
            <a:br>
              <a:rPr lang="en-IE" sz="2800" dirty="0"/>
            </a:br>
            <a:endParaRPr lang="en-IE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b="1" dirty="0" smtClean="0">
                <a:solidFill>
                  <a:schemeClr val="bg1"/>
                </a:solidFill>
              </a:rPr>
              <a:t>WARNING: Graphic Content</a:t>
            </a:r>
            <a:endParaRPr lang="en-IE" b="1" dirty="0">
              <a:solidFill>
                <a:schemeClr val="bg1"/>
              </a:solidFill>
            </a:endParaRPr>
          </a:p>
        </p:txBody>
      </p:sp>
      <p:pic>
        <p:nvPicPr>
          <p:cNvPr id="5" name="SHAREfactory™_201603091828_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2659" y="1118833"/>
            <a:ext cx="9886682" cy="556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5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1" dirty="0" smtClean="0">
                <a:solidFill>
                  <a:schemeClr val="bg1"/>
                </a:solidFill>
              </a:rPr>
              <a:t>Any Questions?</a:t>
            </a:r>
            <a:endParaRPr lang="en-IE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7376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222</Words>
  <Application>Microsoft Office PowerPoint</Application>
  <PresentationFormat>Widescreen</PresentationFormat>
  <Paragraphs>45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Overview</vt:lpstr>
      <vt:lpstr>Game Overview</vt:lpstr>
      <vt:lpstr>Single Player Overview</vt:lpstr>
      <vt:lpstr>Online Overview</vt:lpstr>
      <vt:lpstr>Recap and Rating</vt:lpstr>
      <vt:lpstr>Sound and Graphic examples (GRAPHIC CONTENT) https://www.youtube.com/watch?v=wq0Cn5YD6g8 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Joey Tierney</dc:creator>
  <cp:lastModifiedBy>student202</cp:lastModifiedBy>
  <cp:revision>12</cp:revision>
  <dcterms:created xsi:type="dcterms:W3CDTF">2016-03-09T17:08:04Z</dcterms:created>
  <dcterms:modified xsi:type="dcterms:W3CDTF">2016-03-10T14:15:06Z</dcterms:modified>
</cp:coreProperties>
</file>

<file path=docProps/thumbnail.jpeg>
</file>